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0" r:id="rId2"/>
    <p:sldId id="297" r:id="rId3"/>
    <p:sldId id="296" r:id="rId4"/>
    <p:sldId id="289" r:id="rId5"/>
    <p:sldId id="291" r:id="rId6"/>
    <p:sldId id="295" r:id="rId7"/>
    <p:sldId id="292" r:id="rId8"/>
    <p:sldId id="294" r:id="rId9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86435" autoAdjust="0"/>
  </p:normalViewPr>
  <p:slideViewPr>
    <p:cSldViewPr>
      <p:cViewPr>
        <p:scale>
          <a:sx n="100" d="100"/>
          <a:sy n="100" d="100"/>
        </p:scale>
        <p:origin x="-1860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image" Target="../media/image22.pn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image" Target="../media/image23.gif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401C8-4450-4E79-8818-E7F2535DC125}" type="doc">
      <dgm:prSet loTypeId="urn:microsoft.com/office/officeart/2005/8/layout/hList7#2" loCatId="list" qsTypeId="urn:microsoft.com/office/officeart/2005/8/quickstyle/simple1" qsCatId="simple" csTypeId="urn:microsoft.com/office/officeart/2005/8/colors/colorful5" csCatId="colorful" phldr="1"/>
      <dgm:spPr/>
    </dgm:pt>
    <dgm:pt modelId="{171A9127-88F0-4037-8F2D-754FE1BE8FC8}">
      <dgm:prSet phldrT="[Text]"/>
      <dgm:spPr>
        <a:solidFill>
          <a:srgbClr val="002060"/>
        </a:solidFill>
      </dgm:spPr>
      <dgm:t>
        <a:bodyPr/>
        <a:lstStyle/>
        <a:p>
          <a:endParaRPr lang="en-US" b="1" dirty="0" smtClean="0"/>
        </a:p>
        <a:p>
          <a:r>
            <a:rPr lang="en-US" b="1" dirty="0" smtClean="0"/>
            <a:t>Government</a:t>
          </a:r>
        </a:p>
        <a:p>
          <a:endParaRPr lang="en-US" dirty="0" smtClean="0"/>
        </a:p>
        <a:p>
          <a:endParaRPr lang="en-US" dirty="0"/>
        </a:p>
      </dgm:t>
    </dgm:pt>
    <dgm:pt modelId="{D6D4F93E-F8B7-4F92-90D8-FE74559ED84D}" type="parTrans" cxnId="{CE83DD33-7F11-4DB9-9EFE-7B9FFE530FA6}">
      <dgm:prSet/>
      <dgm:spPr/>
      <dgm:t>
        <a:bodyPr/>
        <a:lstStyle/>
        <a:p>
          <a:endParaRPr lang="en-US"/>
        </a:p>
      </dgm:t>
    </dgm:pt>
    <dgm:pt modelId="{104D7FE5-D810-425F-9007-BC011ABD129F}" type="sibTrans" cxnId="{CE83DD33-7F11-4DB9-9EFE-7B9FFE530FA6}">
      <dgm:prSet/>
      <dgm:spPr/>
      <dgm:t>
        <a:bodyPr/>
        <a:lstStyle/>
        <a:p>
          <a:endParaRPr lang="en-US"/>
        </a:p>
      </dgm:t>
    </dgm:pt>
    <dgm:pt modelId="{747BBC4C-CF9F-4D8A-8B94-960750CA27AE}">
      <dgm:prSet phldrT="[Text]"/>
      <dgm:spPr>
        <a:solidFill>
          <a:srgbClr val="FF0000"/>
        </a:solidFill>
      </dgm:spPr>
      <dgm:t>
        <a:bodyPr/>
        <a:lstStyle/>
        <a:p>
          <a:endParaRPr lang="en-US" b="1" dirty="0" smtClean="0"/>
        </a:p>
        <a:p>
          <a:r>
            <a:rPr lang="en-US" b="1" dirty="0" smtClean="0"/>
            <a:t>Emergency Management</a:t>
          </a:r>
        </a:p>
        <a:p>
          <a:endParaRPr lang="en-US" dirty="0" smtClean="0"/>
        </a:p>
        <a:p>
          <a:endParaRPr lang="en-US" dirty="0"/>
        </a:p>
      </dgm:t>
    </dgm:pt>
    <dgm:pt modelId="{B19E077B-CC67-44EA-B011-E7786CC26FB7}" type="parTrans" cxnId="{45BBB2ED-8E34-45BD-8AB9-490F8B31ECB7}">
      <dgm:prSet/>
      <dgm:spPr/>
      <dgm:t>
        <a:bodyPr/>
        <a:lstStyle/>
        <a:p>
          <a:endParaRPr lang="en-US"/>
        </a:p>
      </dgm:t>
    </dgm:pt>
    <dgm:pt modelId="{225FCA6E-58EE-45F8-9530-93F055C9758B}" type="sibTrans" cxnId="{45BBB2ED-8E34-45BD-8AB9-490F8B31ECB7}">
      <dgm:prSet/>
      <dgm:spPr/>
      <dgm:t>
        <a:bodyPr/>
        <a:lstStyle/>
        <a:p>
          <a:endParaRPr lang="en-US"/>
        </a:p>
      </dgm:t>
    </dgm:pt>
    <dgm:pt modelId="{7C4E93F8-8B81-469F-B711-CEFBB022A1A3}">
      <dgm:prSet phldrT="[Text]"/>
      <dgm:spPr>
        <a:solidFill>
          <a:srgbClr val="00B050"/>
        </a:solidFill>
      </dgm:spPr>
      <dgm:t>
        <a:bodyPr/>
        <a:lstStyle/>
        <a:p>
          <a:endParaRPr lang="en-US" b="1" dirty="0" smtClean="0"/>
        </a:p>
        <a:p>
          <a:r>
            <a:rPr lang="en-US" b="1" dirty="0" smtClean="0"/>
            <a:t>Academia</a:t>
          </a:r>
        </a:p>
        <a:p>
          <a:endParaRPr lang="en-US" dirty="0" smtClean="0"/>
        </a:p>
        <a:p>
          <a:endParaRPr lang="en-US" dirty="0" smtClean="0"/>
        </a:p>
      </dgm:t>
    </dgm:pt>
    <dgm:pt modelId="{F19B1CB5-5014-4961-92C5-35B21BAC009B}" type="parTrans" cxnId="{611B9B76-F187-4542-B989-E792EFA97408}">
      <dgm:prSet/>
      <dgm:spPr/>
      <dgm:t>
        <a:bodyPr/>
        <a:lstStyle/>
        <a:p>
          <a:endParaRPr lang="en-US"/>
        </a:p>
      </dgm:t>
    </dgm:pt>
    <dgm:pt modelId="{724AA20A-13FB-41E5-A46B-EEE023AA03CB}" type="sibTrans" cxnId="{611B9B76-F187-4542-B989-E792EFA97408}">
      <dgm:prSet/>
      <dgm:spPr/>
      <dgm:t>
        <a:bodyPr/>
        <a:lstStyle/>
        <a:p>
          <a:endParaRPr lang="en-US"/>
        </a:p>
      </dgm:t>
    </dgm:pt>
    <dgm:pt modelId="{E495B84F-9477-4C55-BF4A-B0A1B93BCEA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b="1" dirty="0" smtClean="0"/>
        </a:p>
        <a:p>
          <a:r>
            <a:rPr lang="en-US" b="1" dirty="0" smtClean="0"/>
            <a:t>Private Sector</a:t>
          </a:r>
        </a:p>
        <a:p>
          <a:endParaRPr lang="en-US" b="1" dirty="0" smtClean="0"/>
        </a:p>
        <a:p>
          <a:endParaRPr lang="en-US" b="1" dirty="0" smtClean="0"/>
        </a:p>
      </dgm:t>
    </dgm:pt>
    <dgm:pt modelId="{34F61FA1-6E41-48C6-830B-862FD7E2CA5B}" type="parTrans" cxnId="{18C6B263-01AC-467C-854F-4AA8B3D3C765}">
      <dgm:prSet/>
      <dgm:spPr/>
      <dgm:t>
        <a:bodyPr/>
        <a:lstStyle/>
        <a:p>
          <a:endParaRPr lang="en-US"/>
        </a:p>
      </dgm:t>
    </dgm:pt>
    <dgm:pt modelId="{24421BC7-8034-47D2-AA04-1540EB9D38CE}" type="sibTrans" cxnId="{18C6B263-01AC-467C-854F-4AA8B3D3C765}">
      <dgm:prSet/>
      <dgm:spPr/>
      <dgm:t>
        <a:bodyPr/>
        <a:lstStyle/>
        <a:p>
          <a:endParaRPr lang="en-US"/>
        </a:p>
      </dgm:t>
    </dgm:pt>
    <dgm:pt modelId="{9C6F903D-6950-44E8-B236-BA5A2EFDB3F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 smtClean="0"/>
            <a:t>Broadcast Media</a:t>
          </a:r>
        </a:p>
        <a:p>
          <a:endParaRPr lang="en-US" b="1" dirty="0" smtClean="0"/>
        </a:p>
      </dgm:t>
    </dgm:pt>
    <dgm:pt modelId="{D710890C-D317-4015-AD06-21424CAC937D}" type="parTrans" cxnId="{89FD3B47-5A9D-4F30-85E1-80F46590DD4F}">
      <dgm:prSet/>
      <dgm:spPr/>
      <dgm:t>
        <a:bodyPr/>
        <a:lstStyle/>
        <a:p>
          <a:endParaRPr lang="en-US"/>
        </a:p>
      </dgm:t>
    </dgm:pt>
    <dgm:pt modelId="{5AAF7B71-788D-429E-8493-528EAF8E8460}" type="sibTrans" cxnId="{89FD3B47-5A9D-4F30-85E1-80F46590DD4F}">
      <dgm:prSet/>
      <dgm:spPr/>
      <dgm:t>
        <a:bodyPr/>
        <a:lstStyle/>
        <a:p>
          <a:endParaRPr lang="en-US"/>
        </a:p>
      </dgm:t>
    </dgm:pt>
    <dgm:pt modelId="{A621E367-564E-4199-B566-EF05DE0CCC15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/>
            <a:t>Social Science</a:t>
          </a:r>
        </a:p>
        <a:p>
          <a:endParaRPr lang="en-US" b="1" dirty="0" smtClean="0"/>
        </a:p>
      </dgm:t>
    </dgm:pt>
    <dgm:pt modelId="{692B7DDC-6410-4CEC-B25D-CF2CF77458FA}" type="parTrans" cxnId="{E02710A2-DD2F-4120-9612-342B110F13C5}">
      <dgm:prSet/>
      <dgm:spPr/>
      <dgm:t>
        <a:bodyPr/>
        <a:lstStyle/>
        <a:p>
          <a:endParaRPr lang="en-US"/>
        </a:p>
      </dgm:t>
    </dgm:pt>
    <dgm:pt modelId="{C58310C2-E7D0-4B73-BF33-EA41F17EBA9D}" type="sibTrans" cxnId="{E02710A2-DD2F-4120-9612-342B110F13C5}">
      <dgm:prSet/>
      <dgm:spPr/>
      <dgm:t>
        <a:bodyPr/>
        <a:lstStyle/>
        <a:p>
          <a:endParaRPr lang="en-US"/>
        </a:p>
      </dgm:t>
    </dgm:pt>
    <dgm:pt modelId="{C5DF1067-36DA-4653-9003-6D074DC1A6A7}" type="pres">
      <dgm:prSet presAssocID="{F8E401C8-4450-4E79-8818-E7F2535DC125}" presName="Name0" presStyleCnt="0">
        <dgm:presLayoutVars>
          <dgm:dir/>
          <dgm:resizeHandles val="exact"/>
        </dgm:presLayoutVars>
      </dgm:prSet>
      <dgm:spPr/>
    </dgm:pt>
    <dgm:pt modelId="{DC0D550A-FA81-44A0-AFE4-A7D59ECCB500}" type="pres">
      <dgm:prSet presAssocID="{F8E401C8-4450-4E79-8818-E7F2535DC125}" presName="fgShape" presStyleLbl="fgShp" presStyleIdx="0" presStyleCnt="1" custScaleY="134046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8B65E2B-1577-4653-A957-7E02F4203909}" type="pres">
      <dgm:prSet presAssocID="{F8E401C8-4450-4E79-8818-E7F2535DC125}" presName="linComp" presStyleCnt="0"/>
      <dgm:spPr/>
    </dgm:pt>
    <dgm:pt modelId="{A0E6006C-5C27-49BE-B915-F84073BDFC86}" type="pres">
      <dgm:prSet presAssocID="{171A9127-88F0-4037-8F2D-754FE1BE8FC8}" presName="compNode" presStyleCnt="0"/>
      <dgm:spPr/>
    </dgm:pt>
    <dgm:pt modelId="{09D9890A-1972-41CF-B25E-F718643FE7BD}" type="pres">
      <dgm:prSet presAssocID="{171A9127-88F0-4037-8F2D-754FE1BE8FC8}" presName="bkgdShape" presStyleLbl="node1" presStyleIdx="0" presStyleCnt="6"/>
      <dgm:spPr/>
      <dgm:t>
        <a:bodyPr/>
        <a:lstStyle/>
        <a:p>
          <a:endParaRPr lang="en-US"/>
        </a:p>
      </dgm:t>
    </dgm:pt>
    <dgm:pt modelId="{F3BE397A-31E1-41BB-B2D5-4164EA8ED3A4}" type="pres">
      <dgm:prSet presAssocID="{171A9127-88F0-4037-8F2D-754FE1BE8FC8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0038D-28C0-44B9-934B-FD28686F35F5}" type="pres">
      <dgm:prSet presAssocID="{171A9127-88F0-4037-8F2D-754FE1BE8FC8}" presName="invisiNode" presStyleLbl="node1" presStyleIdx="0" presStyleCnt="6"/>
      <dgm:spPr/>
    </dgm:pt>
    <dgm:pt modelId="{30A35E83-3198-461C-A847-AB97ED197EF1}" type="pres">
      <dgm:prSet presAssocID="{171A9127-88F0-4037-8F2D-754FE1BE8FC8}" presName="imagNode" presStyleLbl="fgImgPlace1" presStyleIdx="0" presStyleCnt="6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39AE20D-C453-49DE-A0D6-E78E8DF4EFD6}" type="pres">
      <dgm:prSet presAssocID="{104D7FE5-D810-425F-9007-BC011ABD12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C4C04F-EC77-4ADE-AD78-AB0FF7782844}" type="pres">
      <dgm:prSet presAssocID="{747BBC4C-CF9F-4D8A-8B94-960750CA27AE}" presName="compNode" presStyleCnt="0"/>
      <dgm:spPr/>
    </dgm:pt>
    <dgm:pt modelId="{65B03C4C-519F-4AE6-8942-0D10063B00AB}" type="pres">
      <dgm:prSet presAssocID="{747BBC4C-CF9F-4D8A-8B94-960750CA27AE}" presName="bkgdShape" presStyleLbl="node1" presStyleIdx="1" presStyleCnt="6"/>
      <dgm:spPr/>
      <dgm:t>
        <a:bodyPr/>
        <a:lstStyle/>
        <a:p>
          <a:endParaRPr lang="en-US"/>
        </a:p>
      </dgm:t>
    </dgm:pt>
    <dgm:pt modelId="{82D99894-3520-438E-83A7-B2F12B12B5B1}" type="pres">
      <dgm:prSet presAssocID="{747BBC4C-CF9F-4D8A-8B94-960750CA27AE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7B964-903D-45A5-AB4F-AA9D12ABC1CA}" type="pres">
      <dgm:prSet presAssocID="{747BBC4C-CF9F-4D8A-8B94-960750CA27AE}" presName="invisiNode" presStyleLbl="node1" presStyleIdx="1" presStyleCnt="6"/>
      <dgm:spPr/>
    </dgm:pt>
    <dgm:pt modelId="{C14B2CF5-F8CB-4FE9-9611-9FF946817D60}" type="pres">
      <dgm:prSet presAssocID="{747BBC4C-CF9F-4D8A-8B94-960750CA27AE}" presName="imagNode" presStyleLbl="fgImgPlace1" presStyleIdx="1" presStyleCnt="6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196EECB-DBCF-44B2-9CD8-214737D6AADC}" type="pres">
      <dgm:prSet presAssocID="{225FCA6E-58EE-45F8-9530-93F055C975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1DAB3E5-7DB5-4155-8AF7-044121D48C93}" type="pres">
      <dgm:prSet presAssocID="{7C4E93F8-8B81-469F-B711-CEFBB022A1A3}" presName="compNode" presStyleCnt="0"/>
      <dgm:spPr/>
    </dgm:pt>
    <dgm:pt modelId="{022B516A-63E4-4152-9DDA-8D626AFB9A3C}" type="pres">
      <dgm:prSet presAssocID="{7C4E93F8-8B81-469F-B711-CEFBB022A1A3}" presName="bkgdShape" presStyleLbl="node1" presStyleIdx="2" presStyleCnt="6" custLinFactNeighborX="-2148"/>
      <dgm:spPr/>
      <dgm:t>
        <a:bodyPr/>
        <a:lstStyle/>
        <a:p>
          <a:endParaRPr lang="en-US"/>
        </a:p>
      </dgm:t>
    </dgm:pt>
    <dgm:pt modelId="{D5BCE774-3360-412E-92B0-BD9FBD768078}" type="pres">
      <dgm:prSet presAssocID="{7C4E93F8-8B81-469F-B711-CEFBB022A1A3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B9C4-ED2E-4376-84E2-3B7E9872B5EC}" type="pres">
      <dgm:prSet presAssocID="{7C4E93F8-8B81-469F-B711-CEFBB022A1A3}" presName="invisiNode" presStyleLbl="node1" presStyleIdx="2" presStyleCnt="6"/>
      <dgm:spPr/>
    </dgm:pt>
    <dgm:pt modelId="{E7A5E5AC-B093-4339-A172-60C8B177E487}" type="pres">
      <dgm:prSet presAssocID="{7C4E93F8-8B81-469F-B711-CEFBB022A1A3}" presName="imagNode" presStyleLbl="fgImgPlace1" presStyleIdx="2" presStyleCnt="6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AFFFBAE-89CF-4A4A-B976-96E9B5B9CFCB}" type="pres">
      <dgm:prSet presAssocID="{724AA20A-13FB-41E5-A46B-EEE023AA03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01BC66-E396-45BC-BF0A-4F8B6CE4D950}" type="pres">
      <dgm:prSet presAssocID="{E495B84F-9477-4C55-BF4A-B0A1B93BCEAA}" presName="compNode" presStyleCnt="0"/>
      <dgm:spPr/>
    </dgm:pt>
    <dgm:pt modelId="{E6F309D8-DD2D-4E91-9B69-AF8F3B51C645}" type="pres">
      <dgm:prSet presAssocID="{E495B84F-9477-4C55-BF4A-B0A1B93BCEAA}" presName="bkgdShape" presStyleLbl="node1" presStyleIdx="3" presStyleCnt="6"/>
      <dgm:spPr/>
      <dgm:t>
        <a:bodyPr/>
        <a:lstStyle/>
        <a:p>
          <a:endParaRPr lang="en-US"/>
        </a:p>
      </dgm:t>
    </dgm:pt>
    <dgm:pt modelId="{C0518A73-FCF3-4A08-A836-7EF9837C01C3}" type="pres">
      <dgm:prSet presAssocID="{E495B84F-9477-4C55-BF4A-B0A1B93BCEA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65491-A6ED-4D01-AEB1-520BEE0A2E1E}" type="pres">
      <dgm:prSet presAssocID="{E495B84F-9477-4C55-BF4A-B0A1B93BCEAA}" presName="invisiNode" presStyleLbl="node1" presStyleIdx="3" presStyleCnt="6"/>
      <dgm:spPr/>
    </dgm:pt>
    <dgm:pt modelId="{E43AC5A7-2DB4-430C-A926-B9C792F5BAB8}" type="pres">
      <dgm:prSet presAssocID="{E495B84F-9477-4C55-BF4A-B0A1B93BCEAA}" presName="imagNode" presStyleLbl="fgImgPlace1" presStyleIdx="3" presStyleCnt="6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C3054D5-21E8-4F13-9A5A-D18274859950}" type="pres">
      <dgm:prSet presAssocID="{24421BC7-8034-47D2-AA04-1540EB9D38C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CED650-2293-4F19-891D-BD12E0886D46}" type="pres">
      <dgm:prSet presAssocID="{9C6F903D-6950-44E8-B236-BA5A2EFDB3F5}" presName="compNode" presStyleCnt="0"/>
      <dgm:spPr/>
    </dgm:pt>
    <dgm:pt modelId="{1A16D96B-291A-46FA-8FA6-D062089C97B7}" type="pres">
      <dgm:prSet presAssocID="{9C6F903D-6950-44E8-B236-BA5A2EFDB3F5}" presName="bkgdShape" presStyleLbl="node1" presStyleIdx="4" presStyleCnt="6"/>
      <dgm:spPr/>
      <dgm:t>
        <a:bodyPr/>
        <a:lstStyle/>
        <a:p>
          <a:endParaRPr lang="en-US"/>
        </a:p>
      </dgm:t>
    </dgm:pt>
    <dgm:pt modelId="{2B356655-E1C6-4A54-92B9-4E3B47119E61}" type="pres">
      <dgm:prSet presAssocID="{9C6F903D-6950-44E8-B236-BA5A2EFDB3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E20EB-FFB2-4893-91DB-A388DA31423F}" type="pres">
      <dgm:prSet presAssocID="{9C6F903D-6950-44E8-B236-BA5A2EFDB3F5}" presName="invisiNode" presStyleLbl="node1" presStyleIdx="4" presStyleCnt="6"/>
      <dgm:spPr/>
    </dgm:pt>
    <dgm:pt modelId="{6A63C50E-0E87-4977-ACFA-FC5981CC4DFB}" type="pres">
      <dgm:prSet presAssocID="{9C6F903D-6950-44E8-B236-BA5A2EFDB3F5}" presName="imagNode" presStyleLbl="fgImgPlace1" presStyleIdx="4" presStyleCnt="6"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3DE029A-FF99-41A1-8B7B-93FF98F82519}" type="pres">
      <dgm:prSet presAssocID="{5AAF7B71-788D-429E-8493-528EAF8E84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B83FC3-C5E6-4EF6-B3AD-4F4D4613917B}" type="pres">
      <dgm:prSet presAssocID="{A621E367-564E-4199-B566-EF05DE0CCC15}" presName="compNode" presStyleCnt="0"/>
      <dgm:spPr/>
    </dgm:pt>
    <dgm:pt modelId="{57BE1A7D-DD50-47DF-9CAB-E574C406790F}" type="pres">
      <dgm:prSet presAssocID="{A621E367-564E-4199-B566-EF05DE0CCC15}" presName="bkgdShape" presStyleLbl="node1" presStyleIdx="5" presStyleCnt="6"/>
      <dgm:spPr/>
      <dgm:t>
        <a:bodyPr/>
        <a:lstStyle/>
        <a:p>
          <a:endParaRPr lang="en-US"/>
        </a:p>
      </dgm:t>
    </dgm:pt>
    <dgm:pt modelId="{58CFEF03-93EB-49E2-8917-1C4538AD0CBF}" type="pres">
      <dgm:prSet presAssocID="{A621E367-564E-4199-B566-EF05DE0CCC15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74D5D-50A5-4BF5-A29F-F29915F3E6CB}" type="pres">
      <dgm:prSet presAssocID="{A621E367-564E-4199-B566-EF05DE0CCC15}" presName="invisiNode" presStyleLbl="node1" presStyleIdx="5" presStyleCnt="6"/>
      <dgm:spPr/>
    </dgm:pt>
    <dgm:pt modelId="{46C4A32B-0489-4565-B493-AE23BB1A6CEF}" type="pres">
      <dgm:prSet presAssocID="{A621E367-564E-4199-B566-EF05DE0CCC15}" presName="imagNode" presStyleLbl="fgImgPlace1" presStyleIdx="5" presStyleCnt="6"/>
      <dgm:spPr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7B045967-FAA2-443F-B732-EBB93C0CF5DA}" type="presOf" srcId="{171A9127-88F0-4037-8F2D-754FE1BE8FC8}" destId="{09D9890A-1972-41CF-B25E-F718643FE7BD}" srcOrd="0" destOrd="0" presId="urn:microsoft.com/office/officeart/2005/8/layout/hList7#2"/>
    <dgm:cxn modelId="{F60AF74A-D4C0-4738-8522-3B4ADE506DC2}" type="presOf" srcId="{747BBC4C-CF9F-4D8A-8B94-960750CA27AE}" destId="{65B03C4C-519F-4AE6-8942-0D10063B00AB}" srcOrd="0" destOrd="0" presId="urn:microsoft.com/office/officeart/2005/8/layout/hList7#2"/>
    <dgm:cxn modelId="{857E64F8-DDD2-4878-A33E-2B2A2400DE29}" type="presOf" srcId="{F8E401C8-4450-4E79-8818-E7F2535DC125}" destId="{C5DF1067-36DA-4653-9003-6D074DC1A6A7}" srcOrd="0" destOrd="0" presId="urn:microsoft.com/office/officeart/2005/8/layout/hList7#2"/>
    <dgm:cxn modelId="{FA2316D8-FADB-4BF0-818B-1EA88DF0DF3E}" type="presOf" srcId="{A621E367-564E-4199-B566-EF05DE0CCC15}" destId="{58CFEF03-93EB-49E2-8917-1C4538AD0CBF}" srcOrd="1" destOrd="0" presId="urn:microsoft.com/office/officeart/2005/8/layout/hList7#2"/>
    <dgm:cxn modelId="{ADE432D0-9618-4212-BEAF-F69DF45A0C7E}" type="presOf" srcId="{A621E367-564E-4199-B566-EF05DE0CCC15}" destId="{57BE1A7D-DD50-47DF-9CAB-E574C406790F}" srcOrd="0" destOrd="0" presId="urn:microsoft.com/office/officeart/2005/8/layout/hList7#2"/>
    <dgm:cxn modelId="{18C6B263-01AC-467C-854F-4AA8B3D3C765}" srcId="{F8E401C8-4450-4E79-8818-E7F2535DC125}" destId="{E495B84F-9477-4C55-BF4A-B0A1B93BCEAA}" srcOrd="3" destOrd="0" parTransId="{34F61FA1-6E41-48C6-830B-862FD7E2CA5B}" sibTransId="{24421BC7-8034-47D2-AA04-1540EB9D38CE}"/>
    <dgm:cxn modelId="{0B1B49CB-64CA-44D8-A2F4-B74096E48725}" type="presOf" srcId="{171A9127-88F0-4037-8F2D-754FE1BE8FC8}" destId="{F3BE397A-31E1-41BB-B2D5-4164EA8ED3A4}" srcOrd="1" destOrd="0" presId="urn:microsoft.com/office/officeart/2005/8/layout/hList7#2"/>
    <dgm:cxn modelId="{B37168E5-2EC7-408C-A36C-64030F234C6B}" type="presOf" srcId="{7C4E93F8-8B81-469F-B711-CEFBB022A1A3}" destId="{022B516A-63E4-4152-9DDA-8D626AFB9A3C}" srcOrd="0" destOrd="0" presId="urn:microsoft.com/office/officeart/2005/8/layout/hList7#2"/>
    <dgm:cxn modelId="{5851754C-8F74-4894-9F00-636690D0D9D0}" type="presOf" srcId="{E495B84F-9477-4C55-BF4A-B0A1B93BCEAA}" destId="{C0518A73-FCF3-4A08-A836-7EF9837C01C3}" srcOrd="1" destOrd="0" presId="urn:microsoft.com/office/officeart/2005/8/layout/hList7#2"/>
    <dgm:cxn modelId="{6178A3E8-94AB-445F-925C-04F7184EA751}" type="presOf" srcId="{7C4E93F8-8B81-469F-B711-CEFBB022A1A3}" destId="{D5BCE774-3360-412E-92B0-BD9FBD768078}" srcOrd="1" destOrd="0" presId="urn:microsoft.com/office/officeart/2005/8/layout/hList7#2"/>
    <dgm:cxn modelId="{0111E2CF-5889-438B-926C-8FEB25B20159}" type="presOf" srcId="{5AAF7B71-788D-429E-8493-528EAF8E8460}" destId="{A3DE029A-FF99-41A1-8B7B-93FF98F82519}" srcOrd="0" destOrd="0" presId="urn:microsoft.com/office/officeart/2005/8/layout/hList7#2"/>
    <dgm:cxn modelId="{89FD3B47-5A9D-4F30-85E1-80F46590DD4F}" srcId="{F8E401C8-4450-4E79-8818-E7F2535DC125}" destId="{9C6F903D-6950-44E8-B236-BA5A2EFDB3F5}" srcOrd="4" destOrd="0" parTransId="{D710890C-D317-4015-AD06-21424CAC937D}" sibTransId="{5AAF7B71-788D-429E-8493-528EAF8E8460}"/>
    <dgm:cxn modelId="{BFBCE579-DBB2-49FF-A67A-1D244E171F2B}" type="presOf" srcId="{724AA20A-13FB-41E5-A46B-EEE023AA03CB}" destId="{BAFFFBAE-89CF-4A4A-B976-96E9B5B9CFCB}" srcOrd="0" destOrd="0" presId="urn:microsoft.com/office/officeart/2005/8/layout/hList7#2"/>
    <dgm:cxn modelId="{CE83DD33-7F11-4DB9-9EFE-7B9FFE530FA6}" srcId="{F8E401C8-4450-4E79-8818-E7F2535DC125}" destId="{171A9127-88F0-4037-8F2D-754FE1BE8FC8}" srcOrd="0" destOrd="0" parTransId="{D6D4F93E-F8B7-4F92-90D8-FE74559ED84D}" sibTransId="{104D7FE5-D810-425F-9007-BC011ABD129F}"/>
    <dgm:cxn modelId="{45BBB2ED-8E34-45BD-8AB9-490F8B31ECB7}" srcId="{F8E401C8-4450-4E79-8818-E7F2535DC125}" destId="{747BBC4C-CF9F-4D8A-8B94-960750CA27AE}" srcOrd="1" destOrd="0" parTransId="{B19E077B-CC67-44EA-B011-E7786CC26FB7}" sibTransId="{225FCA6E-58EE-45F8-9530-93F055C9758B}"/>
    <dgm:cxn modelId="{C7704E44-0BEA-44DF-9E40-530BE5E092FA}" type="presOf" srcId="{E495B84F-9477-4C55-BF4A-B0A1B93BCEAA}" destId="{E6F309D8-DD2D-4E91-9B69-AF8F3B51C645}" srcOrd="0" destOrd="0" presId="urn:microsoft.com/office/officeart/2005/8/layout/hList7#2"/>
    <dgm:cxn modelId="{E9351C45-5761-4333-B33C-0DE89CC39463}" type="presOf" srcId="{9C6F903D-6950-44E8-B236-BA5A2EFDB3F5}" destId="{2B356655-E1C6-4A54-92B9-4E3B47119E61}" srcOrd="1" destOrd="0" presId="urn:microsoft.com/office/officeart/2005/8/layout/hList7#2"/>
    <dgm:cxn modelId="{3B368A23-9457-4653-8773-D15ED6DD3490}" type="presOf" srcId="{104D7FE5-D810-425F-9007-BC011ABD129F}" destId="{139AE20D-C453-49DE-A0D6-E78E8DF4EFD6}" srcOrd="0" destOrd="0" presId="urn:microsoft.com/office/officeart/2005/8/layout/hList7#2"/>
    <dgm:cxn modelId="{E02710A2-DD2F-4120-9612-342B110F13C5}" srcId="{F8E401C8-4450-4E79-8818-E7F2535DC125}" destId="{A621E367-564E-4199-B566-EF05DE0CCC15}" srcOrd="5" destOrd="0" parTransId="{692B7DDC-6410-4CEC-B25D-CF2CF77458FA}" sibTransId="{C58310C2-E7D0-4B73-BF33-EA41F17EBA9D}"/>
    <dgm:cxn modelId="{AA50905C-4BF9-4804-BBAC-B1CC9BB464EC}" type="presOf" srcId="{24421BC7-8034-47D2-AA04-1540EB9D38CE}" destId="{0C3054D5-21E8-4F13-9A5A-D18274859950}" srcOrd="0" destOrd="0" presId="urn:microsoft.com/office/officeart/2005/8/layout/hList7#2"/>
    <dgm:cxn modelId="{5617E03F-A9C2-4429-8DEB-E64FA3EB0C50}" type="presOf" srcId="{747BBC4C-CF9F-4D8A-8B94-960750CA27AE}" destId="{82D99894-3520-438E-83A7-B2F12B12B5B1}" srcOrd="1" destOrd="0" presId="urn:microsoft.com/office/officeart/2005/8/layout/hList7#2"/>
    <dgm:cxn modelId="{C8EC9B29-5297-461B-A30E-8973A8B3D2F0}" type="presOf" srcId="{225FCA6E-58EE-45F8-9530-93F055C9758B}" destId="{0196EECB-DBCF-44B2-9CD8-214737D6AADC}" srcOrd="0" destOrd="0" presId="urn:microsoft.com/office/officeart/2005/8/layout/hList7#2"/>
    <dgm:cxn modelId="{3E0A03D1-C8AE-4BCF-98E5-1678D8B03029}" type="presOf" srcId="{9C6F903D-6950-44E8-B236-BA5A2EFDB3F5}" destId="{1A16D96B-291A-46FA-8FA6-D062089C97B7}" srcOrd="0" destOrd="0" presId="urn:microsoft.com/office/officeart/2005/8/layout/hList7#2"/>
    <dgm:cxn modelId="{611B9B76-F187-4542-B989-E792EFA97408}" srcId="{F8E401C8-4450-4E79-8818-E7F2535DC125}" destId="{7C4E93F8-8B81-469F-B711-CEFBB022A1A3}" srcOrd="2" destOrd="0" parTransId="{F19B1CB5-5014-4961-92C5-35B21BAC009B}" sibTransId="{724AA20A-13FB-41E5-A46B-EEE023AA03CB}"/>
    <dgm:cxn modelId="{AC1F44C8-F7DA-41DA-AE1D-7B068092B7C1}" type="presParOf" srcId="{C5DF1067-36DA-4653-9003-6D074DC1A6A7}" destId="{DC0D550A-FA81-44A0-AFE4-A7D59ECCB500}" srcOrd="0" destOrd="0" presId="urn:microsoft.com/office/officeart/2005/8/layout/hList7#2"/>
    <dgm:cxn modelId="{27082D45-39A4-4F96-A585-46C3272B09FC}" type="presParOf" srcId="{C5DF1067-36DA-4653-9003-6D074DC1A6A7}" destId="{A8B65E2B-1577-4653-A957-7E02F4203909}" srcOrd="1" destOrd="0" presId="urn:microsoft.com/office/officeart/2005/8/layout/hList7#2"/>
    <dgm:cxn modelId="{A03B4F9C-F3DC-4AE0-8B76-E91A0C922F5A}" type="presParOf" srcId="{A8B65E2B-1577-4653-A957-7E02F4203909}" destId="{A0E6006C-5C27-49BE-B915-F84073BDFC86}" srcOrd="0" destOrd="0" presId="urn:microsoft.com/office/officeart/2005/8/layout/hList7#2"/>
    <dgm:cxn modelId="{3AA98A1D-86C4-43A0-B298-92851C45945D}" type="presParOf" srcId="{A0E6006C-5C27-49BE-B915-F84073BDFC86}" destId="{09D9890A-1972-41CF-B25E-F718643FE7BD}" srcOrd="0" destOrd="0" presId="urn:microsoft.com/office/officeart/2005/8/layout/hList7#2"/>
    <dgm:cxn modelId="{922EF9F5-A854-4F7D-808A-F714B7ED1B52}" type="presParOf" srcId="{A0E6006C-5C27-49BE-B915-F84073BDFC86}" destId="{F3BE397A-31E1-41BB-B2D5-4164EA8ED3A4}" srcOrd="1" destOrd="0" presId="urn:microsoft.com/office/officeart/2005/8/layout/hList7#2"/>
    <dgm:cxn modelId="{E3E5AC82-8A89-4ADB-AA7D-AF182687F8FA}" type="presParOf" srcId="{A0E6006C-5C27-49BE-B915-F84073BDFC86}" destId="{7150038D-28C0-44B9-934B-FD28686F35F5}" srcOrd="2" destOrd="0" presId="urn:microsoft.com/office/officeart/2005/8/layout/hList7#2"/>
    <dgm:cxn modelId="{7338FC19-0AE0-40AA-AF5A-7343D4E2EC52}" type="presParOf" srcId="{A0E6006C-5C27-49BE-B915-F84073BDFC86}" destId="{30A35E83-3198-461C-A847-AB97ED197EF1}" srcOrd="3" destOrd="0" presId="urn:microsoft.com/office/officeart/2005/8/layout/hList7#2"/>
    <dgm:cxn modelId="{036C3BDF-D88F-44B8-B0CD-B0A576A79913}" type="presParOf" srcId="{A8B65E2B-1577-4653-A957-7E02F4203909}" destId="{139AE20D-C453-49DE-A0D6-E78E8DF4EFD6}" srcOrd="1" destOrd="0" presId="urn:microsoft.com/office/officeart/2005/8/layout/hList7#2"/>
    <dgm:cxn modelId="{8D45DFA0-4855-4BE7-B389-A07DA5F35B99}" type="presParOf" srcId="{A8B65E2B-1577-4653-A957-7E02F4203909}" destId="{90C4C04F-EC77-4ADE-AD78-AB0FF7782844}" srcOrd="2" destOrd="0" presId="urn:microsoft.com/office/officeart/2005/8/layout/hList7#2"/>
    <dgm:cxn modelId="{6274AB32-DF08-447D-98E3-8ED29F00E043}" type="presParOf" srcId="{90C4C04F-EC77-4ADE-AD78-AB0FF7782844}" destId="{65B03C4C-519F-4AE6-8942-0D10063B00AB}" srcOrd="0" destOrd="0" presId="urn:microsoft.com/office/officeart/2005/8/layout/hList7#2"/>
    <dgm:cxn modelId="{75B11671-310C-4925-AF8C-65E2E9D07776}" type="presParOf" srcId="{90C4C04F-EC77-4ADE-AD78-AB0FF7782844}" destId="{82D99894-3520-438E-83A7-B2F12B12B5B1}" srcOrd="1" destOrd="0" presId="urn:microsoft.com/office/officeart/2005/8/layout/hList7#2"/>
    <dgm:cxn modelId="{1589332E-4591-4557-B044-EC4F7056DF3C}" type="presParOf" srcId="{90C4C04F-EC77-4ADE-AD78-AB0FF7782844}" destId="{F3E7B964-903D-45A5-AB4F-AA9D12ABC1CA}" srcOrd="2" destOrd="0" presId="urn:microsoft.com/office/officeart/2005/8/layout/hList7#2"/>
    <dgm:cxn modelId="{1E13874E-7793-4AF7-AA52-9A6D2758B856}" type="presParOf" srcId="{90C4C04F-EC77-4ADE-AD78-AB0FF7782844}" destId="{C14B2CF5-F8CB-4FE9-9611-9FF946817D60}" srcOrd="3" destOrd="0" presId="urn:microsoft.com/office/officeart/2005/8/layout/hList7#2"/>
    <dgm:cxn modelId="{5D5B6B5D-8346-4399-92BC-11263315AB43}" type="presParOf" srcId="{A8B65E2B-1577-4653-A957-7E02F4203909}" destId="{0196EECB-DBCF-44B2-9CD8-214737D6AADC}" srcOrd="3" destOrd="0" presId="urn:microsoft.com/office/officeart/2005/8/layout/hList7#2"/>
    <dgm:cxn modelId="{EE87F129-2C2B-4030-9B4D-17C0DC208753}" type="presParOf" srcId="{A8B65E2B-1577-4653-A957-7E02F4203909}" destId="{41DAB3E5-7DB5-4155-8AF7-044121D48C93}" srcOrd="4" destOrd="0" presId="urn:microsoft.com/office/officeart/2005/8/layout/hList7#2"/>
    <dgm:cxn modelId="{26C0D328-CF34-4C36-A24F-A35CFA22109C}" type="presParOf" srcId="{41DAB3E5-7DB5-4155-8AF7-044121D48C93}" destId="{022B516A-63E4-4152-9DDA-8D626AFB9A3C}" srcOrd="0" destOrd="0" presId="urn:microsoft.com/office/officeart/2005/8/layout/hList7#2"/>
    <dgm:cxn modelId="{F6C7E1BC-5B35-4EF2-8515-22E0287A241D}" type="presParOf" srcId="{41DAB3E5-7DB5-4155-8AF7-044121D48C93}" destId="{D5BCE774-3360-412E-92B0-BD9FBD768078}" srcOrd="1" destOrd="0" presId="urn:microsoft.com/office/officeart/2005/8/layout/hList7#2"/>
    <dgm:cxn modelId="{8223A515-C7F4-4371-B14E-C58CFBECD6D8}" type="presParOf" srcId="{41DAB3E5-7DB5-4155-8AF7-044121D48C93}" destId="{C6AAB9C4-ED2E-4376-84E2-3B7E9872B5EC}" srcOrd="2" destOrd="0" presId="urn:microsoft.com/office/officeart/2005/8/layout/hList7#2"/>
    <dgm:cxn modelId="{093504AA-3842-4B22-95ED-37903C9ECA89}" type="presParOf" srcId="{41DAB3E5-7DB5-4155-8AF7-044121D48C93}" destId="{E7A5E5AC-B093-4339-A172-60C8B177E487}" srcOrd="3" destOrd="0" presId="urn:microsoft.com/office/officeart/2005/8/layout/hList7#2"/>
    <dgm:cxn modelId="{9DE87588-08C9-4732-B427-7E730EB8B350}" type="presParOf" srcId="{A8B65E2B-1577-4653-A957-7E02F4203909}" destId="{BAFFFBAE-89CF-4A4A-B976-96E9B5B9CFCB}" srcOrd="5" destOrd="0" presId="urn:microsoft.com/office/officeart/2005/8/layout/hList7#2"/>
    <dgm:cxn modelId="{588A2B20-B1AB-44DE-A548-720C1B7D7D62}" type="presParOf" srcId="{A8B65E2B-1577-4653-A957-7E02F4203909}" destId="{A501BC66-E396-45BC-BF0A-4F8B6CE4D950}" srcOrd="6" destOrd="0" presId="urn:microsoft.com/office/officeart/2005/8/layout/hList7#2"/>
    <dgm:cxn modelId="{95862D24-1F4E-45F8-AFC4-6F6EA65914A6}" type="presParOf" srcId="{A501BC66-E396-45BC-BF0A-4F8B6CE4D950}" destId="{E6F309D8-DD2D-4E91-9B69-AF8F3B51C645}" srcOrd="0" destOrd="0" presId="urn:microsoft.com/office/officeart/2005/8/layout/hList7#2"/>
    <dgm:cxn modelId="{7EBC9594-75B3-49F0-9184-49690EC00DF6}" type="presParOf" srcId="{A501BC66-E396-45BC-BF0A-4F8B6CE4D950}" destId="{C0518A73-FCF3-4A08-A836-7EF9837C01C3}" srcOrd="1" destOrd="0" presId="urn:microsoft.com/office/officeart/2005/8/layout/hList7#2"/>
    <dgm:cxn modelId="{41DD0C52-D82A-48DD-99A4-F8FE0B186D28}" type="presParOf" srcId="{A501BC66-E396-45BC-BF0A-4F8B6CE4D950}" destId="{53165491-A6ED-4D01-AEB1-520BEE0A2E1E}" srcOrd="2" destOrd="0" presId="urn:microsoft.com/office/officeart/2005/8/layout/hList7#2"/>
    <dgm:cxn modelId="{656A81B7-EBDB-4FFF-B10A-C547BBC36AE7}" type="presParOf" srcId="{A501BC66-E396-45BC-BF0A-4F8B6CE4D950}" destId="{E43AC5A7-2DB4-430C-A926-B9C792F5BAB8}" srcOrd="3" destOrd="0" presId="urn:microsoft.com/office/officeart/2005/8/layout/hList7#2"/>
    <dgm:cxn modelId="{13BA7BFE-1864-4701-B819-DF42BFDBA506}" type="presParOf" srcId="{A8B65E2B-1577-4653-A957-7E02F4203909}" destId="{0C3054D5-21E8-4F13-9A5A-D18274859950}" srcOrd="7" destOrd="0" presId="urn:microsoft.com/office/officeart/2005/8/layout/hList7#2"/>
    <dgm:cxn modelId="{45E53F9B-BB6A-4BA0-B305-C9857751219A}" type="presParOf" srcId="{A8B65E2B-1577-4653-A957-7E02F4203909}" destId="{9DCED650-2293-4F19-891D-BD12E0886D46}" srcOrd="8" destOrd="0" presId="urn:microsoft.com/office/officeart/2005/8/layout/hList7#2"/>
    <dgm:cxn modelId="{1D9697E8-06D4-4D06-9AD5-CFC62986BE1E}" type="presParOf" srcId="{9DCED650-2293-4F19-891D-BD12E0886D46}" destId="{1A16D96B-291A-46FA-8FA6-D062089C97B7}" srcOrd="0" destOrd="0" presId="urn:microsoft.com/office/officeart/2005/8/layout/hList7#2"/>
    <dgm:cxn modelId="{88597BEB-0688-46C5-B04F-EAAFCF4B1D36}" type="presParOf" srcId="{9DCED650-2293-4F19-891D-BD12E0886D46}" destId="{2B356655-E1C6-4A54-92B9-4E3B47119E61}" srcOrd="1" destOrd="0" presId="urn:microsoft.com/office/officeart/2005/8/layout/hList7#2"/>
    <dgm:cxn modelId="{43B300EA-D1E1-458B-9C9B-DB1DA9D704C7}" type="presParOf" srcId="{9DCED650-2293-4F19-891D-BD12E0886D46}" destId="{1DAE20EB-FFB2-4893-91DB-A388DA31423F}" srcOrd="2" destOrd="0" presId="urn:microsoft.com/office/officeart/2005/8/layout/hList7#2"/>
    <dgm:cxn modelId="{61605BCC-165E-4C98-9D3F-EB1DC38A448E}" type="presParOf" srcId="{9DCED650-2293-4F19-891D-BD12E0886D46}" destId="{6A63C50E-0E87-4977-ACFA-FC5981CC4DFB}" srcOrd="3" destOrd="0" presId="urn:microsoft.com/office/officeart/2005/8/layout/hList7#2"/>
    <dgm:cxn modelId="{EF350D90-714C-4A26-A61F-991121B47B5A}" type="presParOf" srcId="{A8B65E2B-1577-4653-A957-7E02F4203909}" destId="{A3DE029A-FF99-41A1-8B7B-93FF98F82519}" srcOrd="9" destOrd="0" presId="urn:microsoft.com/office/officeart/2005/8/layout/hList7#2"/>
    <dgm:cxn modelId="{79A90DD8-E8B4-41B2-AC48-906B1E45D891}" type="presParOf" srcId="{A8B65E2B-1577-4653-A957-7E02F4203909}" destId="{2EB83FC3-C5E6-4EF6-B3AD-4F4D4613917B}" srcOrd="10" destOrd="0" presId="urn:microsoft.com/office/officeart/2005/8/layout/hList7#2"/>
    <dgm:cxn modelId="{9D3AFE86-3D2A-4B62-AB8D-34DA2084CBB5}" type="presParOf" srcId="{2EB83FC3-C5E6-4EF6-B3AD-4F4D4613917B}" destId="{57BE1A7D-DD50-47DF-9CAB-E574C406790F}" srcOrd="0" destOrd="0" presId="urn:microsoft.com/office/officeart/2005/8/layout/hList7#2"/>
    <dgm:cxn modelId="{32FC8D76-791C-4A00-BF86-0EC958F77981}" type="presParOf" srcId="{2EB83FC3-C5E6-4EF6-B3AD-4F4D4613917B}" destId="{58CFEF03-93EB-49E2-8917-1C4538AD0CBF}" srcOrd="1" destOrd="0" presId="urn:microsoft.com/office/officeart/2005/8/layout/hList7#2"/>
    <dgm:cxn modelId="{F096DEE9-549F-4677-88B0-02B4AA39472A}" type="presParOf" srcId="{2EB83FC3-C5E6-4EF6-B3AD-4F4D4613917B}" destId="{CC774D5D-50A5-4BF5-A29F-F29915F3E6CB}" srcOrd="2" destOrd="0" presId="urn:microsoft.com/office/officeart/2005/8/layout/hList7#2"/>
    <dgm:cxn modelId="{8A1F8619-A56B-4783-8FAC-AA77D9F649F0}" type="presParOf" srcId="{2EB83FC3-C5E6-4EF6-B3AD-4F4D4613917B}" destId="{46C4A32B-0489-4565-B493-AE23BB1A6CEF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9890A-1972-41CF-B25E-F718643FE7BD}">
      <dsp:nvSpPr>
        <dsp:cNvPr id="0" name=""/>
        <dsp:cNvSpPr/>
      </dsp:nvSpPr>
      <dsp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Government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00" y="1810385"/>
        <a:ext cx="1338113" cy="1810385"/>
      </dsp:txXfrm>
    </dsp:sp>
    <dsp:sp modelId="{30A35E83-3198-461C-A847-AB97ED197EF1}">
      <dsp:nvSpPr>
        <dsp:cNvPr id="0" name=""/>
        <dsp:cNvSpPr/>
      </dsp:nvSpPr>
      <dsp:spPr>
        <a:xfrm>
          <a:off x="40243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03C4C-519F-4AE6-8942-0D10063B00AB}">
      <dsp:nvSpPr>
        <dsp:cNvPr id="0" name=""/>
        <dsp:cNvSpPr/>
      </dsp:nvSpPr>
      <dsp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Emergency Management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378357" y="1810385"/>
        <a:ext cx="1338113" cy="1810385"/>
      </dsp:txXfrm>
    </dsp:sp>
    <dsp:sp modelId="{C14B2CF5-F8CB-4FE9-9611-9FF946817D60}">
      <dsp:nvSpPr>
        <dsp:cNvPr id="0" name=""/>
        <dsp:cNvSpPr/>
      </dsp:nvSpPr>
      <dsp:spPr>
        <a:xfrm>
          <a:off x="1418500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B516A-63E4-4152-9DDA-8D626AFB9A3C}">
      <dsp:nvSpPr>
        <dsp:cNvPr id="0" name=""/>
        <dsp:cNvSpPr/>
      </dsp:nvSpPr>
      <dsp:spPr>
        <a:xfrm>
          <a:off x="2727871" y="0"/>
          <a:ext cx="1338113" cy="452596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Academia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</dsp:txBody>
      <dsp:txXfrm>
        <a:off x="2727871" y="1810385"/>
        <a:ext cx="1338113" cy="1810385"/>
      </dsp:txXfrm>
    </dsp:sp>
    <dsp:sp modelId="{E7A5E5AC-B093-4339-A172-60C8B177E487}">
      <dsp:nvSpPr>
        <dsp:cNvPr id="0" name=""/>
        <dsp:cNvSpPr/>
      </dsp:nvSpPr>
      <dsp:spPr>
        <a:xfrm>
          <a:off x="2796758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309D8-DD2D-4E91-9B69-AF8F3B51C645}">
      <dsp:nvSpPr>
        <dsp:cNvPr id="0" name=""/>
        <dsp:cNvSpPr/>
      </dsp:nvSpPr>
      <dsp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Private Sector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</dsp:txBody>
      <dsp:txXfrm>
        <a:off x="4134871" y="1810385"/>
        <a:ext cx="1338113" cy="1810385"/>
      </dsp:txXfrm>
    </dsp:sp>
    <dsp:sp modelId="{E43AC5A7-2DB4-430C-A926-B9C792F5BAB8}">
      <dsp:nvSpPr>
        <dsp:cNvPr id="0" name=""/>
        <dsp:cNvSpPr/>
      </dsp:nvSpPr>
      <dsp:spPr>
        <a:xfrm>
          <a:off x="4175015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6D96B-291A-46FA-8FA6-D062089C97B7}">
      <dsp:nvSpPr>
        <dsp:cNvPr id="0" name=""/>
        <dsp:cNvSpPr/>
      </dsp:nvSpPr>
      <dsp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Broadcast Media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</dsp:txBody>
      <dsp:txXfrm>
        <a:off x="5513128" y="1810385"/>
        <a:ext cx="1338113" cy="1810385"/>
      </dsp:txXfrm>
    </dsp:sp>
    <dsp:sp modelId="{6A63C50E-0E87-4977-ACFA-FC5981CC4DFB}">
      <dsp:nvSpPr>
        <dsp:cNvPr id="0" name=""/>
        <dsp:cNvSpPr/>
      </dsp:nvSpPr>
      <dsp:spPr>
        <a:xfrm>
          <a:off x="5553272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E1A7D-DD50-47DF-9CAB-E574C406790F}">
      <dsp:nvSpPr>
        <dsp:cNvPr id="0" name=""/>
        <dsp:cNvSpPr/>
      </dsp:nvSpPr>
      <dsp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Social Science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</dsp:txBody>
      <dsp:txXfrm>
        <a:off x="6891385" y="1810385"/>
        <a:ext cx="1338113" cy="1810385"/>
      </dsp:txXfrm>
    </dsp:sp>
    <dsp:sp modelId="{46C4A32B-0489-4565-B493-AE23BB1A6CEF}">
      <dsp:nvSpPr>
        <dsp:cNvPr id="0" name=""/>
        <dsp:cNvSpPr/>
      </dsp:nvSpPr>
      <dsp:spPr>
        <a:xfrm>
          <a:off x="6931529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D550A-FA81-44A0-AFE4-A7D59ECCB500}">
      <dsp:nvSpPr>
        <dsp:cNvPr id="0" name=""/>
        <dsp:cNvSpPr/>
      </dsp:nvSpPr>
      <dsp:spPr>
        <a:xfrm>
          <a:off x="329183" y="3505202"/>
          <a:ext cx="7571232" cy="910030"/>
        </a:xfrm>
        <a:prstGeom prst="leftRightArrow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6DD057-E645-4B0A-B4CB-2D5A78C8478B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69A296-7481-434D-B056-190D41C7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0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C221E7-3620-4953-949E-02120E4FF58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DE3AEA-5050-4371-BCFB-CAAA6EBF2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88" indent="-28733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700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6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21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4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6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8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00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3B2B48-9C46-4AB6-9DB2-F989745640AE}" type="slidenum">
              <a:rPr lang="en-US" altLang="en-US" smtClean="0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0888" indent="-28733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5700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766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21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84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6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28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00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54C9483-6E00-43BD-AF09-673DE939E6CA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0888" indent="-28733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5700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766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21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84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6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28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00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64B798B-3E57-4C69-A87D-88305E8E0093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88" indent="-28733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700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6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21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4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6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8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00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3B2B48-9C46-4AB6-9DB2-F989745640AE}" type="slidenum">
              <a:rPr lang="en-US" altLang="en-US" smtClean="0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88" indent="-28733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700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6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21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4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6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8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00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3B2B48-9C46-4AB6-9DB2-F989745640AE}" type="slidenum">
              <a:rPr lang="en-US" altLang="en-US" smtClean="0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0888" indent="-28733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5700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766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121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84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6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28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00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9EA8A1-8DD7-4269-8D46-AEB138BE3FC3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88" indent="-28733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700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6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21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4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6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8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00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3B2B48-9C46-4AB6-9DB2-F989745640AE}" type="slidenum">
              <a:rPr lang="en-US" altLang="en-US" smtClean="0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88" indent="-28733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700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6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213" indent="-230188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4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6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8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0013" indent="-2301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3B2B48-9C46-4AB6-9DB2-F989745640AE}" type="slidenum">
              <a:rPr lang="en-US" altLang="en-US" smtClean="0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3319FBD-445A-40BC-BC75-6BF16928C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65200" y="2057400"/>
            <a:ext cx="3352800" cy="1828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48200" y="2057400"/>
            <a:ext cx="3352800" cy="1828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954838" y="6310313"/>
            <a:ext cx="2133600" cy="3048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071FAD1-DC86-4A26-A6B9-7136F059C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740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4280-A751-4E91-8081-52829CB6D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E59AB-7154-4D2F-8DFE-272292FF1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earth2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-1219200"/>
            <a:ext cx="11691938" cy="876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908232"/>
            <a:ext cx="9144000" cy="2971800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22" descr="latest_MaxT_conus"/>
          <p:cNvSpPr>
            <a:spLocks noChangeArrowheads="1"/>
          </p:cNvSpPr>
          <p:nvPr userDrawn="1"/>
        </p:nvSpPr>
        <p:spPr bwMode="auto">
          <a:xfrm>
            <a:off x="152400" y="3432232"/>
            <a:ext cx="1673225" cy="1371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25" descr="Fire"/>
          <p:cNvSpPr>
            <a:spLocks noChangeArrowheads="1"/>
          </p:cNvSpPr>
          <p:nvPr userDrawn="1"/>
        </p:nvSpPr>
        <p:spPr bwMode="auto">
          <a:xfrm>
            <a:off x="1943100" y="3432232"/>
            <a:ext cx="1673225" cy="1371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26" descr="main_Katrina"/>
          <p:cNvSpPr>
            <a:spLocks noChangeArrowheads="1"/>
          </p:cNvSpPr>
          <p:nvPr userDrawn="1"/>
        </p:nvSpPr>
        <p:spPr bwMode="auto">
          <a:xfrm>
            <a:off x="3735388" y="3432232"/>
            <a:ext cx="1673225" cy="13716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27" descr="flood2"/>
          <p:cNvSpPr>
            <a:spLocks noChangeArrowheads="1"/>
          </p:cNvSpPr>
          <p:nvPr userDrawn="1"/>
        </p:nvSpPr>
        <p:spPr bwMode="auto">
          <a:xfrm>
            <a:off x="5526088" y="3432232"/>
            <a:ext cx="1673225" cy="1371600"/>
          </a:xfrm>
          <a:prstGeom prst="rect">
            <a:avLst/>
          </a:prstGeom>
          <a:blipFill dpi="0" rotWithShape="1">
            <a:blip r:embed="rId7" cstate="print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28" descr="Lightning3"/>
          <p:cNvSpPr>
            <a:spLocks noChangeArrowheads="1"/>
          </p:cNvSpPr>
          <p:nvPr userDrawn="1"/>
        </p:nvSpPr>
        <p:spPr bwMode="auto">
          <a:xfrm>
            <a:off x="7318375" y="3432232"/>
            <a:ext cx="1673225" cy="13716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ectangle 29" descr="drought"/>
          <p:cNvSpPr>
            <a:spLocks noChangeArrowheads="1"/>
          </p:cNvSpPr>
          <p:nvPr userDrawn="1"/>
        </p:nvSpPr>
        <p:spPr bwMode="auto">
          <a:xfrm>
            <a:off x="150813" y="1984432"/>
            <a:ext cx="1673225" cy="13716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30" descr="d2d-sat"/>
          <p:cNvSpPr>
            <a:spLocks noChangeArrowheads="1"/>
          </p:cNvSpPr>
          <p:nvPr userDrawn="1"/>
        </p:nvSpPr>
        <p:spPr bwMode="auto">
          <a:xfrm>
            <a:off x="1941513" y="1984432"/>
            <a:ext cx="1673225" cy="13716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Rectangle 31" descr="Tornadosm"/>
          <p:cNvSpPr>
            <a:spLocks noChangeArrowheads="1"/>
          </p:cNvSpPr>
          <p:nvPr userDrawn="1"/>
        </p:nvSpPr>
        <p:spPr bwMode="auto">
          <a:xfrm>
            <a:off x="3733800" y="1984432"/>
            <a:ext cx="1673225" cy="137160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32" descr="spaceweather"/>
          <p:cNvSpPr>
            <a:spLocks noChangeArrowheads="1"/>
          </p:cNvSpPr>
          <p:nvPr userDrawn="1"/>
        </p:nvSpPr>
        <p:spPr bwMode="auto">
          <a:xfrm>
            <a:off x="5524500" y="1984432"/>
            <a:ext cx="1673225" cy="1371600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Rectangle 33" descr="winter"/>
          <p:cNvSpPr>
            <a:spLocks noChangeArrowheads="1"/>
          </p:cNvSpPr>
          <p:nvPr userDrawn="1"/>
        </p:nvSpPr>
        <p:spPr bwMode="auto">
          <a:xfrm>
            <a:off x="7316788" y="1984432"/>
            <a:ext cx="1673225" cy="1371600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algn="ctr">
            <a:solidFill>
              <a:srgbClr val="FFFFFF">
                <a:alpha val="74901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371600"/>
          </a:xfrm>
        </p:spPr>
        <p:txBody>
          <a:bodyPr rIns="182880"/>
          <a:lstStyle>
            <a:lvl1pPr algn="l">
              <a:defRPr sz="2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639219"/>
      </p:ext>
    </p:extLst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49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7982" y="0"/>
            <a:ext cx="7286017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4838" y="63103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FFFFCC"/>
                </a:solidFill>
                <a:latin typeface="Franklin Gothic Medium Cond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42D3D-94A1-46D4-8D1C-63AD3A2194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6323013"/>
            <a:ext cx="5016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OA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" y="6326188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"/>
          <p:cNvSpPr>
            <a:spLocks noChangeArrowheads="1"/>
          </p:cNvSpPr>
          <p:nvPr userDrawn="1"/>
        </p:nvSpPr>
        <p:spPr bwMode="auto">
          <a:xfrm>
            <a:off x="1536700" y="6324600"/>
            <a:ext cx="3876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FFFFCC"/>
                </a:solidFill>
                <a:latin typeface="Franklin Gothic Medium"/>
              </a:rPr>
              <a:t>Weather-Ready Nation	</a:t>
            </a:r>
          </a:p>
        </p:txBody>
      </p:sp>
      <p:pic>
        <p:nvPicPr>
          <p:cNvPr id="11" name="Picture 8" descr="Nws"/>
          <p:cNvPicPr>
            <a:picLocks noChangeAspect="1" noChangeArrowheads="1"/>
          </p:cNvPicPr>
          <p:nvPr userDrawn="1"/>
        </p:nvPicPr>
        <p:blipFill>
          <a:blip r:embed="rId10" cstate="print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6335713"/>
            <a:ext cx="501650" cy="503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luxtonEarth_FullPage.png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36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Medium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Medium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Medium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Medium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rgbClr val="083763"/>
          </a:solidFill>
          <a:latin typeface="+mn-lt"/>
          <a:ea typeface="+mn-ea"/>
          <a:cs typeface="+mn-cs"/>
        </a:defRPr>
      </a:lvl1pPr>
      <a:lvl2pPr marL="514350" indent="-285750" algn="l" rtl="0" eaLnBrk="0" fontAlgn="base" hangingPunct="0">
        <a:spcBef>
          <a:spcPct val="5000"/>
        </a:spcBef>
        <a:spcAft>
          <a:spcPct val="0"/>
        </a:spcAft>
        <a:buBlip>
          <a:blip r:embed="rId13"/>
        </a:buBlip>
        <a:defRPr sz="2000">
          <a:solidFill>
            <a:srgbClr val="083763"/>
          </a:solidFill>
          <a:latin typeface="+mn-lt"/>
        </a:defRPr>
      </a:lvl2pPr>
      <a:lvl3pPr marL="914400" indent="-228600" algn="l" rtl="0" eaLnBrk="0" fontAlgn="base" hangingPunct="0">
        <a:spcBef>
          <a:spcPct val="5000"/>
        </a:spcBef>
        <a:spcAft>
          <a:spcPct val="0"/>
        </a:spcAft>
        <a:buBlip>
          <a:blip r:embed="rId14"/>
        </a:buBlip>
        <a:defRPr>
          <a:solidFill>
            <a:srgbClr val="083763"/>
          </a:solidFill>
          <a:latin typeface="+mn-lt"/>
        </a:defRPr>
      </a:lvl3pPr>
      <a:lvl4pPr marL="1257300" indent="-228600" algn="l" rtl="0" eaLnBrk="0" fontAlgn="base" hangingPunct="0">
        <a:spcBef>
          <a:spcPct val="5000"/>
        </a:spcBef>
        <a:spcAft>
          <a:spcPct val="0"/>
        </a:spcAft>
        <a:buBlip>
          <a:blip r:embed="rId15"/>
        </a:buBlip>
        <a:defRPr sz="1600">
          <a:solidFill>
            <a:srgbClr val="083763"/>
          </a:solidFill>
          <a:latin typeface="+mn-lt"/>
        </a:defRPr>
      </a:lvl4pPr>
      <a:lvl5pPr marL="1600200" indent="-228600" algn="l" rtl="0" eaLnBrk="0" fontAlgn="base" hangingPunct="0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9288" y="6561138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DB5C03A-F3CB-443D-B284-6AEAE300DBB8}" type="slidenum">
              <a:rPr lang="en-US" altLang="en-US" sz="140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400" dirty="0" smtClean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00728" y="228600"/>
            <a:ext cx="6172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r>
              <a:rPr lang="en-US" kern="0" dirty="0" smtClean="0"/>
              <a:t>It’s All </a:t>
            </a:r>
            <a:r>
              <a:rPr lang="en-US" kern="0" dirty="0"/>
              <a:t>A</a:t>
            </a:r>
            <a:r>
              <a:rPr lang="en-US" kern="0" dirty="0" smtClean="0"/>
              <a:t>bout Partnerships</a:t>
            </a:r>
            <a:endParaRPr lang="en-US" kern="0" dirty="0"/>
          </a:p>
        </p:txBody>
      </p:sp>
      <p:pic>
        <p:nvPicPr>
          <p:cNvPr id="6" name="Picture 2" descr="https://9950313f-a-7e0e2311-s-sites.googlegroups.com/a/noaa.gov/nws-sr-tbw-intranet/wcm/wrn-ambassadors/Ambassador_badge_logo5.png?attachauth=ANoY7crEKSr6oS-5uJHluovm7IBBl19941fFZx1uEQN9n3WreQqlTduga1da8duhqJIaoe549m8L5UBUgE39AHi4YPUhpxde4lLbGpMuGNRzpeZ7UqBzgV43eIFwCjxvegDJ2Li3umSeWNsiYefWu5bO34TkTmOyZFtaTTK3yT6jpSqVAqGdAfLcswS21jjT0CAL2KUeKolod1pkdAT5GVXqZxKnPxM1L-JkCn9pTUq4r8XBL2frUXEOPqmJfjULx-6rvrvSaynT&amp;attredirects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8450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9288" y="6561138"/>
            <a:ext cx="2133600" cy="320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5375E52D-59A0-48BC-8068-504673F1EC4F}" type="slidenum">
              <a:rPr lang="en-US" altLang="en-US" sz="140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2</a:t>
            </a:fld>
            <a:endParaRPr lang="en-US" altLang="en-US" sz="1400" smtClean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00213" y="228600"/>
            <a:ext cx="7170737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288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pPr>
              <a:defRPr/>
            </a:pPr>
            <a:r>
              <a:rPr lang="en-US" sz="6000" kern="0" dirty="0" smtClean="0"/>
              <a:t>NWS Vision</a:t>
            </a:r>
            <a:endParaRPr lang="en-US" sz="6000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/>
          <a:stretch>
            <a:fillRect/>
          </a:stretch>
        </p:blipFill>
        <p:spPr bwMode="auto">
          <a:xfrm>
            <a:off x="0" y="0"/>
            <a:ext cx="9191625" cy="58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9288" y="6561138"/>
            <a:ext cx="2133600" cy="320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1FA97B54-94C2-4ECF-A8A5-95C7A2E56C46}" type="slidenum">
              <a:rPr lang="en-US" altLang="en-US" sz="140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3</a:t>
            </a:fld>
            <a:endParaRPr lang="en-US" altLang="en-US" sz="1400" smtClean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00213" y="228600"/>
            <a:ext cx="8205787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288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The Need for Ambassadors for a </a:t>
            </a:r>
            <a:br>
              <a:rPr lang="en-US" sz="3200" kern="0" dirty="0" smtClean="0"/>
            </a:br>
            <a:r>
              <a:rPr lang="en-US" sz="3200" kern="0" dirty="0" smtClean="0"/>
              <a:t>Weather Ready Nation</a:t>
            </a:r>
            <a:endParaRPr lang="en-US" sz="3200" kern="0" dirty="0"/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685800" y="1752600"/>
            <a:ext cx="789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In 2012, the U.S. Congress directed the National Weather Service to contract with an independent organization to evaluate NWS Operations</a:t>
            </a:r>
          </a:p>
        </p:txBody>
      </p:sp>
      <p:sp>
        <p:nvSpPr>
          <p:cNvPr id="58373" name="TextBox 10"/>
          <p:cNvSpPr txBox="1">
            <a:spLocks noChangeArrowheads="1"/>
          </p:cNvSpPr>
          <p:nvPr/>
        </p:nvSpPr>
        <p:spPr bwMode="auto">
          <a:xfrm>
            <a:off x="687388" y="3595688"/>
            <a:ext cx="7896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The National Academy of Public Administration spent 7 months assessing the NWS operations and structure and came up with 15 recommendations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926411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http://www.napawash.org/2013/1455-forecast-for-the-future-national-weather-service.html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821662"/>
              </p:ext>
            </p:extLst>
          </p:nvPr>
        </p:nvGraphicFramePr>
        <p:xfrm>
          <a:off x="534988" y="170338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9288" y="6561138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8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9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10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DB5C03A-F3CB-443D-B284-6AEAE300DBB8}" type="slidenum">
              <a:rPr lang="en-US" altLang="en-US" sz="140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400" smtClean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00728" y="228600"/>
            <a:ext cx="6172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r>
              <a:rPr lang="en-US" kern="0" dirty="0" smtClean="0"/>
              <a:t>It’s All </a:t>
            </a:r>
            <a:r>
              <a:rPr lang="en-US" kern="0" dirty="0"/>
              <a:t>A</a:t>
            </a:r>
            <a:r>
              <a:rPr lang="en-US" kern="0" dirty="0" smtClean="0"/>
              <a:t>bout Partnerships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328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9288" y="6561138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DB5C03A-F3CB-443D-B284-6AEAE300DBB8}" type="slidenum">
              <a:rPr lang="en-US" altLang="en-US" sz="140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400" dirty="0" smtClean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00728" y="228600"/>
            <a:ext cx="8205272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r>
              <a:rPr lang="en-US" sz="3200" kern="0" dirty="0" smtClean="0"/>
              <a:t>Who Can Become a WRN Ambassador?</a:t>
            </a:r>
            <a:br>
              <a:rPr lang="en-US" sz="3200" kern="0" dirty="0" smtClean="0"/>
            </a:br>
            <a:r>
              <a:rPr lang="en-US" sz="3200" kern="0" dirty="0" smtClean="0"/>
              <a:t>http://noaa.gov/wrn </a:t>
            </a:r>
            <a:endParaRPr lang="en-US" sz="3200" kern="0" dirty="0"/>
          </a:p>
        </p:txBody>
      </p:sp>
      <p:sp>
        <p:nvSpPr>
          <p:cNvPr id="4" name="Rectangle 3"/>
          <p:cNvSpPr/>
          <p:nvPr/>
        </p:nvSpPr>
        <p:spPr>
          <a:xfrm>
            <a:off x="4114800" y="2046744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Any organization across all levels of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Businesses large and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TV, Radio, and Print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Non-profit and non-governmental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Academia</a:t>
            </a:r>
          </a:p>
        </p:txBody>
      </p:sp>
      <p:pic>
        <p:nvPicPr>
          <p:cNvPr id="6" name="Picture 2" descr="http://p.rdcpix.com/v09/l28390544-w0xd-w400_h300_q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810000" cy="2857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7175" y="48768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Sanctuary at Longboat Key Club Community Assoc., Inc</a:t>
            </a:r>
          </a:p>
        </p:txBody>
      </p:sp>
    </p:spTree>
    <p:extLst>
      <p:ext uri="{BB962C8B-B14F-4D97-AF65-F5344CB8AC3E}">
        <p14:creationId xmlns:p14="http://schemas.microsoft.com/office/powerpoint/2010/main" val="30950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9288" y="6561138"/>
            <a:ext cx="2133600" cy="320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F860D5F9-1322-447E-B883-5CE5841715FA}" type="slidenum">
              <a:rPr lang="en-US" altLang="en-US" sz="140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6</a:t>
            </a:fld>
            <a:endParaRPr lang="en-US" altLang="en-US" sz="1400" smtClean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685925" y="200025"/>
            <a:ext cx="7977188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288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pPr>
              <a:defRPr/>
            </a:pPr>
            <a:r>
              <a:rPr lang="en-US" kern="0" dirty="0" smtClean="0"/>
              <a:t>WRN Ambassador in </a:t>
            </a:r>
            <a:br>
              <a:rPr lang="en-US" kern="0" dirty="0" smtClean="0"/>
            </a:br>
            <a:r>
              <a:rPr lang="en-US" kern="0" dirty="0" smtClean="0"/>
              <a:t>West Central Florida</a:t>
            </a:r>
            <a:endParaRPr lang="en-US" sz="240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7012"/>
              </p:ext>
            </p:extLst>
          </p:nvPr>
        </p:nvGraphicFramePr>
        <p:xfrm>
          <a:off x="428064" y="2210698"/>
          <a:ext cx="8382000" cy="1920240"/>
        </p:xfrm>
        <a:graphic>
          <a:graphicData uri="http://schemas.openxmlformats.org/drawingml/2006/table">
            <a:tbl>
              <a:tblPr/>
              <a:tblGrid>
                <a:gridCol w="4979894"/>
                <a:gridCol w="3402106"/>
              </a:tblGrid>
              <a:tr h="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Tampa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Bay Regional Planning Council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The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Sanctuary at Longboat Key Club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Spring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Hill Amateur Radio Club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WUSF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Public Radio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Polk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County Emergency Management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Manatee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County Emergency Management 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Suncoast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News Network (SSN 6)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West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Central Florida American Meteorological Society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The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Lakeland Center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WRMD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Telemundo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Tampa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Compass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Star Consulting LLC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Fox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 WTVT-TV Tampa Bay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Sarasota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FL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36276" y="5016069"/>
            <a:ext cx="7133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http://weather.gov/tampa/?n=wrn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9288" y="6561138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DB5C03A-F3CB-443D-B284-6AEAE300DBB8}" type="slidenum">
              <a:rPr lang="en-US" altLang="en-US" sz="140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400" dirty="0" smtClean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615003" y="228600"/>
            <a:ext cx="7671872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r>
              <a:rPr lang="en-US" dirty="0"/>
              <a:t>Benefits of becoming an Ambassador</a:t>
            </a:r>
            <a:endParaRPr lang="en-US" kern="0" dirty="0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Permission to use the WRN logo allows organizations to </a:t>
            </a:r>
            <a:r>
              <a:rPr lang="en-US" sz="2400" dirty="0" smtClean="0">
                <a:solidFill>
                  <a:schemeClr val="bg1"/>
                </a:solidFill>
              </a:rPr>
              <a:t>take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Use </a:t>
            </a:r>
            <a:r>
              <a:rPr lang="en-US" sz="2400" dirty="0">
                <a:solidFill>
                  <a:schemeClr val="bg1"/>
                </a:solidFill>
              </a:rPr>
              <a:t>the local NWS office as a resource to enhance weather safety </a:t>
            </a:r>
            <a:r>
              <a:rPr lang="en-US" sz="2400" dirty="0" smtClean="0">
                <a:solidFill>
                  <a:schemeClr val="bg1"/>
                </a:solidFill>
              </a:rPr>
              <a:t>plans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Periodic emails </a:t>
            </a:r>
            <a:r>
              <a:rPr lang="en-US" sz="2400" dirty="0" smtClean="0">
                <a:solidFill>
                  <a:schemeClr val="bg1"/>
                </a:solidFill>
              </a:rPr>
              <a:t>will </a:t>
            </a:r>
            <a:r>
              <a:rPr lang="en-US" sz="2400" dirty="0">
                <a:solidFill>
                  <a:schemeClr val="bg1"/>
                </a:solidFill>
              </a:rPr>
              <a:t>provide information such as links to newly posted outreach material on relevant </a:t>
            </a:r>
            <a:r>
              <a:rPr lang="en-US" sz="2400" dirty="0" smtClean="0">
                <a:solidFill>
                  <a:schemeClr val="bg1"/>
                </a:solidFill>
              </a:rPr>
              <a:t>hazards and updates experimental /new </a:t>
            </a:r>
            <a:r>
              <a:rPr lang="en-US" sz="2400" dirty="0">
                <a:solidFill>
                  <a:schemeClr val="bg1"/>
                </a:solidFill>
              </a:rPr>
              <a:t>NOAA products, services, or data.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Ambassadors are part of a unified effort to increase consistency in messaging</a:t>
            </a:r>
          </a:p>
        </p:txBody>
      </p:sp>
    </p:spTree>
    <p:extLst>
      <p:ext uri="{BB962C8B-B14F-4D97-AF65-F5344CB8AC3E}">
        <p14:creationId xmlns:p14="http://schemas.microsoft.com/office/powerpoint/2010/main" val="30950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9288" y="6561138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75000"/>
              </a:spcBef>
              <a:defRPr sz="2800">
                <a:solidFill>
                  <a:srgbClr val="083763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5000"/>
              </a:spcBef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5000"/>
              </a:spcBef>
              <a:buBlip>
                <a:blip r:embed="rId4"/>
              </a:buBlip>
              <a:defRPr>
                <a:solidFill>
                  <a:srgbClr val="083763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5000"/>
              </a:spcBef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DB5C03A-F3CB-443D-B284-6AEAE300DBB8}" type="slidenum">
              <a:rPr lang="en-US" altLang="en-US" sz="140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400" dirty="0" smtClean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00728" y="152400"/>
            <a:ext cx="7976672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Franklin Gothic Medium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SolexBlackLiningItalic" pitchFamily="2" charset="0"/>
              </a:defRPr>
            </a:lvl9pPr>
          </a:lstStyle>
          <a:p>
            <a:r>
              <a:rPr lang="en-US" kern="0" dirty="0" smtClean="0"/>
              <a:t>NWS Tampa Bay Social </a:t>
            </a:r>
            <a:r>
              <a:rPr lang="en-US" kern="0" dirty="0" smtClean="0"/>
              <a:t>Media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00201" y="3810000"/>
            <a:ext cx="907120" cy="92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605" y="2743200"/>
            <a:ext cx="883693" cy="897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921901" cy="897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19400" y="1981200"/>
            <a:ext cx="632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http://weather.gov/tampabay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43213" y="3048000"/>
            <a:ext cx="3540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@NWSTampaBay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895600" y="4114799"/>
            <a:ext cx="5208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http://</a:t>
            </a:r>
            <a:r>
              <a:rPr lang="en-US" altLang="en-US" sz="2400" dirty="0" smtClean="0">
                <a:solidFill>
                  <a:schemeClr val="bg1"/>
                </a:solidFill>
              </a:rPr>
              <a:t>fb.com/NWSTampaBay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971800" y="53340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http://www.youtube.com/NWSTampa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6277e475342a88f9359975c1e8cba7887de4"/>
</p:tagLst>
</file>

<file path=ppt/theme/theme1.xml><?xml version="1.0" encoding="utf-8"?>
<a:theme xmlns:a="http://schemas.openxmlformats.org/drawingml/2006/main" name="2_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286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2_luxton_EnergyBriefing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Implementing and Maintaining a StormReady or TsunamiReady Program</dc:title>
  <dc:subject>G272 Warning Coordination</dc:subject>
  <dc:creator>FEMA EMI and NWS</dc:creator>
  <cp:keywords>warnings, warning coordination, EMI, NWS, Emergency Management Institue, National Weather Service, preparedness, mitigation, emergency management</cp:keywords>
  <cp:lastModifiedBy>Daniel Noah</cp:lastModifiedBy>
  <cp:revision>128</cp:revision>
  <cp:lastPrinted>2014-10-07T19:11:25Z</cp:lastPrinted>
  <dcterms:created xsi:type="dcterms:W3CDTF">2010-11-18T20:01:06Z</dcterms:created>
  <dcterms:modified xsi:type="dcterms:W3CDTF">2014-11-17T16:13:35Z</dcterms:modified>
  <cp:category>nonresident training</cp:category>
</cp:coreProperties>
</file>